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Old Standard TT"/>
      <p:regular r:id="rId16"/>
      <p:bold r:id="rId17"/>
      <p: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ldStandardTT-bold.fntdata"/><Relationship Id="rId16" Type="http://schemas.openxmlformats.org/officeDocument/2006/relationships/font" Target="fonts/OldStandardT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ldStandardT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4e3d129b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4e3d129b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4e3d129b3e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4e3d129b3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4e3d129b3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4e3d129b3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4e3d129b3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4e3d129b3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4e3d129b3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4e3d129b3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4e3d129b3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4e3d129b3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4e3d129b3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4e3d129b3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a3934004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fa3934004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a3934004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fa3934004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4e3d129b3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4e3d129b3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Semester 2 Project Plan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Florida Tech History Tours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22651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 and Tools/Integrations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75" y="1858875"/>
            <a:ext cx="3692651" cy="212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3475" y="1838000"/>
            <a:ext cx="3438571" cy="21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37422" l="18264" r="20852" t="29369"/>
          <a:stretch/>
        </p:blipFill>
        <p:spPr>
          <a:xfrm>
            <a:off x="7670575" y="1838000"/>
            <a:ext cx="921477" cy="2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Challenges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24840" t="0"/>
          <a:stretch/>
        </p:blipFill>
        <p:spPr>
          <a:xfrm>
            <a:off x="261300" y="1535400"/>
            <a:ext cx="3701049" cy="277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0" l="26140" r="27610" t="0"/>
          <a:stretch/>
        </p:blipFill>
        <p:spPr>
          <a:xfrm>
            <a:off x="4212250" y="1753613"/>
            <a:ext cx="4767923" cy="23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569650" y="4506850"/>
            <a:ext cx="28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GPS Inaccuracies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5151113" y="4506850"/>
            <a:ext cx="28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Timeline Data Streaming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Design of the System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1352525"/>
            <a:ext cx="80010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13" y="227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Summary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212" y="1058225"/>
            <a:ext cx="3289578" cy="37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2020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 #4</a:t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144750" y="1054350"/>
            <a:ext cx="88545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initial tour paths for guided navigation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and Integrate Layouts for the Points of Interest across campus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Begin Implementation of the additional game(s), e.g. scavenger hunt, name game, etc.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Geofences with latitude and longitude values for campus buildings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0" l="0" r="30308" t="11032"/>
          <a:stretch/>
        </p:blipFill>
        <p:spPr>
          <a:xfrm>
            <a:off x="2720338" y="2266350"/>
            <a:ext cx="3703325" cy="27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 #5</a:t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394350" y="1341450"/>
            <a:ext cx="83553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full campus tours for the various routes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and implement settings menu for application settings and social media sharing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Begin evaluation of the system for final analysis / senior design poster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450" y="2409675"/>
            <a:ext cx="2147096" cy="255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 #6</a:t>
            </a:r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371400" y="1517750"/>
            <a:ext cx="84012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 up the UI and add in debug options for location and other resources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user/developer manual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demo video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688" y="2616650"/>
            <a:ext cx="3442613" cy="23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/>
          <p:nvPr/>
        </p:nvSpPr>
        <p:spPr>
          <a:xfrm>
            <a:off x="3411125" y="3388125"/>
            <a:ext cx="590100" cy="7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Milestone Matrix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550" y="1535575"/>
            <a:ext cx="7124899" cy="29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